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8" r:id="rId9"/>
    <p:sldId id="269" r:id="rId10"/>
    <p:sldId id="270" r:id="rId11"/>
    <p:sldId id="262" r:id="rId12"/>
    <p:sldId id="263" r:id="rId13"/>
    <p:sldId id="271" r:id="rId14"/>
    <p:sldId id="264" r:id="rId15"/>
    <p:sldId id="265" r:id="rId16"/>
    <p:sldId id="266" r:id="rId17"/>
    <p:sldId id="267" r:id="rId18"/>
  </p:sldIdLst>
  <p:sldSz cx="14630400" cy="8229600"/>
  <p:notesSz cx="8229600" cy="146304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8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0AAE7-54E3-CE43-D5C5-CD305B54E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56941-F6C0-4095-629E-699987825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B1F9A-3C05-6C32-15A2-48C434F3F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DB2E4-75CD-BF05-0F87-7043C0D2E5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0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8520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GitHub Management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895390" y="481848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/>
              <a:t>20201561 </a:t>
            </a:r>
            <a:r>
              <a:rPr lang="ko-KR" altLang="en-US" sz="2000" dirty="0"/>
              <a:t>김경현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52643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038386C5-C35A-2CC1-3A81-831C1B43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292" y="792816"/>
            <a:ext cx="5133975" cy="332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7D34951-5348-94B3-C76A-2CA35C8BE337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그림 9" descr="폰트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21055731-726C-6EB6-083B-592C5842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962" y="4625591"/>
            <a:ext cx="3596305" cy="1474485"/>
          </a:xfrm>
          <a:prstGeom prst="rect">
            <a:avLst/>
          </a:prstGeom>
        </p:spPr>
      </p:pic>
      <p:pic>
        <p:nvPicPr>
          <p:cNvPr id="12" name="그림 11" descr="고양이, 포유류, 실루엣이(가) 표시된 사진&#10;&#10;자동 생성된 설명">
            <a:extLst>
              <a:ext uri="{FF2B5EF4-FFF2-40B4-BE49-F238E27FC236}">
                <a16:creationId xmlns:a16="http://schemas.microsoft.com/office/drawing/2014/main" id="{E3EA0B34-1157-B930-D121-B025FB0D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635" y="4818480"/>
            <a:ext cx="1001660" cy="1001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3A41D7-089F-A9DA-3067-F9515C69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002131"/>
            <a:ext cx="8182492" cy="4225337"/>
          </a:xfrm>
          <a:prstGeom prst="rect">
            <a:avLst/>
          </a:prstGeom>
        </p:spPr>
      </p:pic>
      <p:pic>
        <p:nvPicPr>
          <p:cNvPr id="1026" name="Picture 2" descr="도담_동서대학교_작품사진1">
            <a:extLst>
              <a:ext uri="{FF2B5EF4-FFF2-40B4-BE49-F238E27FC236}">
                <a16:creationId xmlns:a16="http://schemas.microsoft.com/office/drawing/2014/main" id="{62559C30-DBB0-1A5F-330F-986CA0A8D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095" y="479610"/>
            <a:ext cx="5413406" cy="30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도담_동서대학교_작품사진2">
            <a:extLst>
              <a:ext uri="{FF2B5EF4-FFF2-40B4-BE49-F238E27FC236}">
                <a16:creationId xmlns:a16="http://schemas.microsoft.com/office/drawing/2014/main" id="{345046C9-DD1A-547D-C6BD-0B4BEB7F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428" y="4556618"/>
            <a:ext cx="5418073" cy="30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A4C7F42-42F6-669D-4B0D-72B4BB467A11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2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9260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포트폴리오 작성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230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88741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프로젝트 선정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230" y="3020240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088741" y="31562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리포지토리 생성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230" y="4599586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088740" y="473563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README 작성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230" y="6178932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188547" y="62882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지속적인 관리</a:t>
            </a:r>
            <a:endParaRPr lang="en-US" sz="19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1D02F8-799A-4100-73A2-1FF73A1DF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260" y="1941314"/>
            <a:ext cx="8757800" cy="527464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2BA7FB-A0F1-DEE1-2128-30356C0D0F9B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4914" y="541997"/>
            <a:ext cx="5909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GitHub 프로필 최적화</a:t>
            </a:r>
            <a:endParaRPr lang="en-US" sz="445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D7745C-A2CA-B49D-924B-D9EB2E718B2F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18A133-AC71-A8F6-F6E9-8D7DC860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50" y="1477592"/>
            <a:ext cx="10595872" cy="60626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50B719-5DDB-836E-84DC-64B3891D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43" y="931589"/>
            <a:ext cx="7153915" cy="636642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04B606-CC5A-A8AF-97FD-6A9DC13F33C2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983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98" y="1150911"/>
            <a:ext cx="12542003" cy="5927778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5674701-4BA3-C393-B965-EF07A3C41E1F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48037-8A73-D988-F026-A3461B3B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34" y="865792"/>
            <a:ext cx="12089331" cy="649801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ACF20D1-89EE-41F2-F3C8-CB8ED9478509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E46F1-C57B-0707-DC86-423A512CF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94F1381-F802-58CE-FE53-BC111F31BE42}"/>
              </a:ext>
            </a:extLst>
          </p:cNvPr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FB0119-AC72-91F6-1E81-F481E7C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58" y="1011706"/>
            <a:ext cx="13138484" cy="620618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EB6AA5-1D0F-01CB-1568-B670E6ACD7F5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36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BBB7913-926A-A3C3-4F7B-8D6C9C304539}"/>
              </a:ext>
            </a:extLst>
          </p:cNvPr>
          <p:cNvSpPr/>
          <p:nvPr/>
        </p:nvSpPr>
        <p:spPr>
          <a:xfrm>
            <a:off x="764914" y="541997"/>
            <a:ext cx="5909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앞으로의 계획</a:t>
            </a:r>
            <a:endParaRPr lang="en-US" sz="44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9078787-0362-DB91-1730-C6D97C07023B}"/>
              </a:ext>
            </a:extLst>
          </p:cNvPr>
          <p:cNvSpPr/>
          <p:nvPr/>
        </p:nvSpPr>
        <p:spPr>
          <a:xfrm>
            <a:off x="1396031" y="1594964"/>
            <a:ext cx="10286706" cy="5039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914400" indent="-914400">
              <a:lnSpc>
                <a:spcPct val="250000"/>
              </a:lnSpc>
              <a:buAutoNum type="arabicPeriod"/>
            </a:pPr>
            <a:r>
              <a:rPr lang="ko-KR" alt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주기적인 </a:t>
            </a:r>
            <a:r>
              <a:rPr lang="ko-KR" alt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커밋</a:t>
            </a:r>
            <a:endParaRPr lang="en-US" altLang="ko-KR" sz="4450" b="1" dirty="0">
              <a:solidFill>
                <a:srgbClr val="333F70"/>
              </a:solidFill>
              <a:latin typeface="Unbounded Bold" pitchFamily="34" charset="0"/>
              <a:ea typeface="Unbounded Bold" pitchFamily="34" charset="-122"/>
              <a:cs typeface="Unbounded Bold" pitchFamily="34" charset="-120"/>
            </a:endParaRPr>
          </a:p>
          <a:p>
            <a:pPr marL="914400" indent="-914400">
              <a:lnSpc>
                <a:spcPct val="250000"/>
              </a:lnSpc>
              <a:buAutoNum type="arabicPeriod"/>
            </a:pPr>
            <a:r>
              <a:rPr lang="ko-KR" altLang="en-US" sz="4450" b="1" dirty="0" err="1">
                <a:solidFill>
                  <a:srgbClr val="333F70"/>
                </a:solidFill>
                <a:latin typeface="Unbounded Bold" pitchFamily="34" charset="0"/>
              </a:rPr>
              <a:t>포토폴리오</a:t>
            </a:r>
            <a:r>
              <a:rPr lang="ko-KR" altLang="en-US" sz="4450" b="1" dirty="0">
                <a:solidFill>
                  <a:srgbClr val="333F70"/>
                </a:solidFill>
                <a:latin typeface="Unbounded Bold" pitchFamily="34" charset="0"/>
              </a:rPr>
              <a:t> 다양화</a:t>
            </a:r>
            <a:endParaRPr lang="en-US" altLang="ko-KR" sz="4450" b="1" dirty="0">
              <a:solidFill>
                <a:srgbClr val="333F70"/>
              </a:solidFill>
              <a:latin typeface="Unbounded Bold" pitchFamily="34" charset="0"/>
            </a:endParaRPr>
          </a:p>
          <a:p>
            <a:pPr marL="914400" indent="-914400">
              <a:lnSpc>
                <a:spcPct val="250000"/>
              </a:lnSpc>
              <a:buAutoNum type="arabicPeriod"/>
            </a:pPr>
            <a:r>
              <a:rPr lang="ko-KR" altLang="en-US" sz="4450" b="1" dirty="0">
                <a:solidFill>
                  <a:srgbClr val="333F70"/>
                </a:solidFill>
                <a:latin typeface="Unbounded Bold" pitchFamily="34" charset="0"/>
              </a:rPr>
              <a:t>다양한 프로젝트 진행</a:t>
            </a:r>
            <a:endParaRPr lang="en-US" altLang="ko-KR" sz="4450" b="1" dirty="0">
              <a:solidFill>
                <a:srgbClr val="333F70"/>
              </a:solidFill>
              <a:latin typeface="Unbounded Bold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BA7493-4002-B7F1-6C3F-F69874C8C511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4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575" y="3394591"/>
            <a:ext cx="4310380" cy="21551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깃허브란?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960477" y="3394591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버전 관리 시스템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Git을 기반으로 한 웹 호스팅 서비스로, 소스 코드를 효과적으로 관리합니다.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4798576" y="3394591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협업 플랫폼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여러 개발자가 동시에 하나의 프로젝트에서 작업할 수 있게 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906185" y="5455682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오픈 소스 중심지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수많은 오픈 소스 프로젝트가 GitHub를 통해 관리되고 공유됩니다.</a:t>
            </a:r>
            <a:endParaRPr lang="en-US" sz="175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56AAE83-07DD-D8C5-AD5D-2800229B9027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844" y="366713"/>
            <a:ext cx="3334703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깃허브의 중요성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87" y="1009852"/>
            <a:ext cx="9403301" cy="53733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2111" y="7127603"/>
            <a:ext cx="166735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코드 공유 및 협업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453761" y="7115568"/>
            <a:ext cx="166735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프로젝트 관리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0335697" y="7115567"/>
            <a:ext cx="166735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포트폴리오 구축</a:t>
            </a:r>
            <a:endParaRPr lang="en-US" sz="25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F25F86-2B5B-3A42-D750-2771BB628ADE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버전 관리 시스템이란?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45488" y="2247781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변경 이력 추적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모든 코드 변경사항을 기록하여 언제든 이전 버전으로 돌아갈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991910" y="4144447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브랜치 관리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독립적인 작업 공간인 브랜치를 만들어 안전하게 새로운 기능을 개발할 수 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991195" y="6041112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협업 지원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여러 개발자가 동시에 작업하고 코드를 병합할 수 있어 효율적인 협업이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6159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버전 관리 시스템의 중요성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변경 사항의 투명성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모든 코드 변경이 기록되어 프로젝트의 진행 과정을 명확히 파악할 수 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시간과 자원 절약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오류 발생 시 신속한 복구가 가능해 개발 시간과 비용을 크게 절감할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품질 관리와 유지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지속적인 변경 속에서도 프로젝트의 일관성과 품질을 유지할 수 있습니다.</a:t>
            </a:r>
            <a:endParaRPr lang="en-US" sz="175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B35B28-2BA7-CAB3-4C13-DEDBB0E45AE0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버전 관리 시스템의 이점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시간 절약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빠른 오류 수정과 롤백으로 개발 시간을 단축합니다.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팀워크 향상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효과적인 협업으로 팀의 생산성이 크게 향상됩니다.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품질 보장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코드 리뷰와 테스트를 통해 소프트웨어 품질을 높입니다.</a:t>
            </a:r>
            <a:endParaRPr lang="en-US" sz="17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A8D7BA-706B-AC2F-7B87-EF40A12171A9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B877E6-92D0-557F-81F5-3076F4468157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89C6C-FDC6-AECE-1F67-B3BEB82EA602}"/>
              </a:ext>
            </a:extLst>
          </p:cNvPr>
          <p:cNvSpPr txBox="1"/>
          <p:nvPr/>
        </p:nvSpPr>
        <p:spPr>
          <a:xfrm>
            <a:off x="6163475" y="2617557"/>
            <a:ext cx="6393820" cy="423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en-US" altLang="ko-KR" dirty="0"/>
              <a:t>: </a:t>
            </a:r>
            <a:r>
              <a:rPr lang="en-US" altLang="ko-KR" dirty="0" err="1"/>
              <a:t>Github</a:t>
            </a:r>
            <a:r>
              <a:rPr lang="ko-KR" altLang="en-US" dirty="0"/>
              <a:t> 프로필</a:t>
            </a:r>
            <a:endParaRPr lang="en-US" altLang="ko-KR" dirty="0"/>
          </a:p>
          <a:p>
            <a:pPr>
              <a:lnSpc>
                <a:spcPct val="190000"/>
              </a:lnSpc>
            </a:pPr>
            <a:r>
              <a:rPr lang="en-US" altLang="ko-KR" dirty="0"/>
              <a:t>: </a:t>
            </a:r>
            <a:r>
              <a:rPr lang="ko-KR" altLang="en-US" dirty="0"/>
              <a:t>창의적 종합설계 경진대회 </a:t>
            </a:r>
            <a:r>
              <a:rPr lang="en-US" altLang="ko-KR" dirty="0"/>
              <a:t>(</a:t>
            </a:r>
            <a:r>
              <a:rPr lang="ko-KR" altLang="en-US" dirty="0"/>
              <a:t>한글 점자 동시 학습 기기</a:t>
            </a:r>
            <a:r>
              <a:rPr lang="en-US" altLang="ko-KR" dirty="0"/>
              <a:t>)</a:t>
            </a:r>
          </a:p>
          <a:p>
            <a:pPr>
              <a:lnSpc>
                <a:spcPct val="190000"/>
              </a:lnSpc>
            </a:pPr>
            <a:r>
              <a:rPr lang="en-US" altLang="ko-KR" dirty="0"/>
              <a:t>: ICCAS 2024 (</a:t>
            </a:r>
            <a:r>
              <a:rPr lang="ko-KR" altLang="en-US" dirty="0"/>
              <a:t>디지털 치료제</a:t>
            </a:r>
            <a:r>
              <a:rPr lang="en-US" altLang="ko-KR" dirty="0"/>
              <a:t>)</a:t>
            </a:r>
          </a:p>
          <a:p>
            <a:pPr>
              <a:lnSpc>
                <a:spcPct val="190000"/>
              </a:lnSpc>
            </a:pPr>
            <a:r>
              <a:rPr lang="en-US" altLang="ko-KR" dirty="0"/>
              <a:t>: Machine Learning </a:t>
            </a:r>
            <a:r>
              <a:rPr lang="ko-KR" altLang="en-US" dirty="0"/>
              <a:t>강의 실습</a:t>
            </a:r>
            <a:endParaRPr lang="en-US" altLang="ko-KR" dirty="0"/>
          </a:p>
          <a:p>
            <a:pPr>
              <a:lnSpc>
                <a:spcPct val="190000"/>
              </a:lnSpc>
            </a:pPr>
            <a:r>
              <a:rPr lang="en-US" altLang="ko-KR" dirty="0"/>
              <a:t>: </a:t>
            </a:r>
            <a:r>
              <a:rPr lang="ko-KR" altLang="en-US" dirty="0" err="1"/>
              <a:t>포토폴리오</a:t>
            </a:r>
            <a:endParaRPr lang="en-US" altLang="ko-KR" dirty="0"/>
          </a:p>
          <a:p>
            <a:pPr>
              <a:lnSpc>
                <a:spcPct val="190000"/>
              </a:lnSpc>
            </a:pPr>
            <a:r>
              <a:rPr lang="en-US" altLang="ko-KR" dirty="0"/>
              <a:t>: </a:t>
            </a:r>
            <a:r>
              <a:rPr lang="ko-KR" altLang="en-US" dirty="0"/>
              <a:t>소프트웨어프로젝트 프로젝트 </a:t>
            </a:r>
            <a:r>
              <a:rPr lang="en-US" altLang="ko-KR" dirty="0"/>
              <a:t>(</a:t>
            </a:r>
            <a:r>
              <a:rPr lang="ko-KR" altLang="en-US" dirty="0"/>
              <a:t>독서기록사이트</a:t>
            </a:r>
            <a:r>
              <a:rPr lang="en-US" altLang="ko-KR" dirty="0"/>
              <a:t>)</a:t>
            </a:r>
          </a:p>
          <a:p>
            <a:pPr>
              <a:lnSpc>
                <a:spcPct val="190000"/>
              </a:lnSpc>
            </a:pPr>
            <a:r>
              <a:rPr lang="en-US" altLang="ko-KR" dirty="0"/>
              <a:t>: </a:t>
            </a:r>
            <a:r>
              <a:rPr lang="ko-KR" altLang="en-US" dirty="0"/>
              <a:t>웹프로그래밍 강의 실습</a:t>
            </a:r>
            <a:endParaRPr lang="en-US" altLang="ko-KR" dirty="0"/>
          </a:p>
          <a:p>
            <a:pPr marL="285750" indent="-285750">
              <a:lnSpc>
                <a:spcPct val="19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ED9B01-EF00-648D-E64E-667E786B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75" y="2171428"/>
            <a:ext cx="4857215" cy="440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3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968D3F-6EFC-AD59-59CD-190DD5B2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02" y="4114800"/>
            <a:ext cx="13017985" cy="3816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46AAF6-0701-F596-BAB6-89122908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796" y="83652"/>
            <a:ext cx="9409326" cy="364364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490C86-D7A9-A675-D392-1645F85657D1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4CD841-2114-4C64-D84D-6F3D3BD8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1" y="2745496"/>
            <a:ext cx="8210298" cy="3237442"/>
          </a:xfrm>
          <a:prstGeom prst="rect">
            <a:avLst/>
          </a:prstGeom>
        </p:spPr>
      </p:pic>
      <p:pic>
        <p:nvPicPr>
          <p:cNvPr id="5" name="그림 4" descr="신발류, 의류, 청결함, 관절이(가) 표시된 사진&#10;&#10;자동 생성된 설명">
            <a:extLst>
              <a:ext uri="{FF2B5EF4-FFF2-40B4-BE49-F238E27FC236}">
                <a16:creationId xmlns:a16="http://schemas.microsoft.com/office/drawing/2014/main" id="{EC11BA4F-B6CA-5A3A-E63D-DC5638D7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887" y="761827"/>
            <a:ext cx="3365673" cy="670594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496F6A-CE46-5F30-3FB2-690FD459B052}"/>
              </a:ext>
            </a:extLst>
          </p:cNvPr>
          <p:cNvSpPr/>
          <p:nvPr/>
        </p:nvSpPr>
        <p:spPr>
          <a:xfrm>
            <a:off x="12686097" y="7729085"/>
            <a:ext cx="1944303" cy="4042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92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262</Words>
  <Application>Microsoft Office PowerPoint</Application>
  <PresentationFormat>사용자 지정</PresentationFormat>
  <Paragraphs>68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Unbounded Bold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김경현</cp:lastModifiedBy>
  <cp:revision>9</cp:revision>
  <dcterms:created xsi:type="dcterms:W3CDTF">2024-11-10T07:13:33Z</dcterms:created>
  <dcterms:modified xsi:type="dcterms:W3CDTF">2024-11-12T10:34:24Z</dcterms:modified>
</cp:coreProperties>
</file>